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59" r:id="rId4"/>
    <p:sldId id="271" r:id="rId5"/>
    <p:sldId id="272" r:id="rId6"/>
    <p:sldId id="270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2E6"/>
    <a:srgbClr val="67C98C"/>
    <a:srgbClr val="F7FBDD"/>
    <a:srgbClr val="828202"/>
    <a:srgbClr val="DCF117"/>
    <a:srgbClr val="D5E226"/>
    <a:srgbClr val="66FF33"/>
    <a:srgbClr val="66FF66"/>
    <a:srgbClr val="E2EE42"/>
    <a:srgbClr val="53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306" autoAdjust="0"/>
  </p:normalViewPr>
  <p:slideViewPr>
    <p:cSldViewPr snapToGrid="0">
      <p:cViewPr varScale="1">
        <p:scale>
          <a:sx n="69" d="100"/>
          <a:sy n="69" d="100"/>
        </p:scale>
        <p:origin x="-75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9934"/>
            <a:ext cx="122047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25" y="1017277"/>
            <a:ext cx="8354291" cy="588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7977" y="62567"/>
            <a:ext cx="37545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SINH HOẠT LỚP</a:t>
            </a:r>
            <a:endParaRPr lang="en-US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0" y="639946"/>
            <a:ext cx="12192000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vi-VN" sz="2600" b="1" dirty="0" smtClean="0">
                <a:solidFill>
                  <a:srgbClr val="FF0000"/>
                </a:solidFill>
                <a:latin typeface="+mj-lt"/>
              </a:rPr>
              <a:t>9</a:t>
            </a:r>
            <a:endParaRPr lang="vi-VN" sz="26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NGƯỜI SỐNG QUANH EM VÀ </a:t>
            </a:r>
            <a:endParaRPr lang="vi-VN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NGHỀ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TRUYỀN THỐNG QUÊ HƯƠNG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600" b="1" dirty="0" smtClean="0">
                <a:latin typeface="+mj-lt"/>
              </a:rPr>
              <a:t>(TUẦN 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vi-VN" sz="2600" b="1" dirty="0" smtClean="0">
                <a:latin typeface="+mj-lt"/>
              </a:rPr>
              <a:t>)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và 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tuần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tuần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tuần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34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tuần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745673" y="1981199"/>
            <a:ext cx="9130146" cy="209203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về nghề truyền thống ở địa 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9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-2" y="-1"/>
            <a:ext cx="12192000" cy="7481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thông về nghề truyền thống ở địa phương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36" y="748144"/>
            <a:ext cx="7305842" cy="575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3963" y="1197949"/>
            <a:ext cx="4197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1. Sắp xếp sản phẩm truyền thông vào khu vực trưng bày.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2. Truyền thông về nghề truyền thống ở địa phương theo sản phẩm đã thiết kế.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3. Bình chọn cho nhóm có sản phẩm truyền thông ấn tượng 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365" y="2717953"/>
            <a:ext cx="6853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TỔNG KẾT/ </a:t>
            </a:r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 KẾT </a:t>
            </a:r>
          </a:p>
          <a:p>
            <a:pPr algn="ctr"/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CHẤP HÀNH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9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5490" y="2717953"/>
            <a:ext cx="3801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ĐÁNH GIÁ 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5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5409</TotalTime>
  <Words>228</Words>
  <Application>Microsoft Office PowerPoint</Application>
  <PresentationFormat>Custom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247</cp:revision>
  <dcterms:created xsi:type="dcterms:W3CDTF">2022-03-07T03:29:52Z</dcterms:created>
  <dcterms:modified xsi:type="dcterms:W3CDTF">2023-01-19T12:46:33Z</dcterms:modified>
</cp:coreProperties>
</file>